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8" r:id="rId2"/>
    <p:sldId id="297" r:id="rId3"/>
    <p:sldId id="263" r:id="rId4"/>
    <p:sldId id="304" r:id="rId5"/>
    <p:sldId id="262" r:id="rId6"/>
    <p:sldId id="259" r:id="rId7"/>
    <p:sldId id="292" r:id="rId8"/>
    <p:sldId id="289" r:id="rId9"/>
    <p:sldId id="291" r:id="rId10"/>
    <p:sldId id="260" r:id="rId11"/>
    <p:sldId id="270" r:id="rId12"/>
    <p:sldId id="256" r:id="rId13"/>
    <p:sldId id="288" r:id="rId14"/>
    <p:sldId id="293" r:id="rId15"/>
    <p:sldId id="269" r:id="rId16"/>
    <p:sldId id="261" r:id="rId17"/>
    <p:sldId id="290" r:id="rId18"/>
    <p:sldId id="272" r:id="rId19"/>
    <p:sldId id="273" r:id="rId20"/>
    <p:sldId id="274" r:id="rId21"/>
    <p:sldId id="275" r:id="rId22"/>
    <p:sldId id="271" r:id="rId23"/>
    <p:sldId id="317" r:id="rId24"/>
    <p:sldId id="316" r:id="rId25"/>
    <p:sldId id="287" r:id="rId26"/>
    <p:sldId id="286" r:id="rId27"/>
    <p:sldId id="310" r:id="rId28"/>
    <p:sldId id="311" r:id="rId29"/>
    <p:sldId id="312" r:id="rId30"/>
    <p:sldId id="284" r:id="rId31"/>
    <p:sldId id="298" r:id="rId32"/>
    <p:sldId id="276" r:id="rId33"/>
    <p:sldId id="279" r:id="rId34"/>
    <p:sldId id="282" r:id="rId35"/>
    <p:sldId id="299" r:id="rId36"/>
    <p:sldId id="306" r:id="rId37"/>
    <p:sldId id="305" r:id="rId38"/>
    <p:sldId id="300" r:id="rId39"/>
    <p:sldId id="278" r:id="rId40"/>
    <p:sldId id="307" r:id="rId41"/>
    <p:sldId id="308" r:id="rId42"/>
    <p:sldId id="309" r:id="rId43"/>
    <p:sldId id="301" r:id="rId44"/>
    <p:sldId id="302" r:id="rId45"/>
    <p:sldId id="315" r:id="rId46"/>
    <p:sldId id="313" r:id="rId47"/>
    <p:sldId id="314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EDC"/>
    <a:srgbClr val="898CC9"/>
    <a:srgbClr val="9B9ED3"/>
    <a:srgbClr val="7579BE"/>
    <a:srgbClr val="BDBFE6"/>
    <a:srgbClr val="BCBEE5"/>
    <a:srgbClr val="FF6D6D"/>
    <a:srgbClr val="C0C2E7"/>
    <a:srgbClr val="BD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3834" y="1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95329-C5A7-4C0A-B232-21C94E766842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BD6F-1700-4013-A8CE-2243E8A03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BD6F-1700-4013-A8CE-2243E8A0305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810A-402A-4B85-A446-726E8675BF09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85492" y="219808"/>
            <a:ext cx="4586223" cy="6409592"/>
            <a:chOff x="4085492" y="219808"/>
            <a:chExt cx="4586223" cy="6409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9" t="3206" r="29659" b="3333"/>
            <a:stretch/>
          </p:blipFill>
          <p:spPr>
            <a:xfrm>
              <a:off x="4085492" y="219808"/>
              <a:ext cx="4021016" cy="640959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829300" y="5073162"/>
              <a:ext cx="1872762" cy="7297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29300" y="3446585"/>
              <a:ext cx="1714500" cy="6916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20269">
              <a:off x="6987384" y="3799886"/>
              <a:ext cx="1684331" cy="1649734"/>
            </a:xfrm>
            <a:prstGeom prst="arc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5099" y="0"/>
            <a:ext cx="6142900" cy="6858000"/>
            <a:chOff x="4560276" y="0"/>
            <a:chExt cx="61429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4560276" y="0"/>
              <a:ext cx="30714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7631724" y="0"/>
              <a:ext cx="307145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43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2338" y="923192"/>
            <a:ext cx="10213742" cy="4958129"/>
            <a:chOff x="1878623" y="439615"/>
            <a:chExt cx="10213742" cy="4958129"/>
          </a:xfrm>
        </p:grpSpPr>
        <p:sp>
          <p:nvSpPr>
            <p:cNvPr id="2" name="Can 1"/>
            <p:cNvSpPr/>
            <p:nvPr/>
          </p:nvSpPr>
          <p:spPr>
            <a:xfrm>
              <a:off x="4733194" y="1725487"/>
              <a:ext cx="2186354" cy="921730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59978" y="43961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transverse process locations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9978" y="3291250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878623" y="1725488"/>
              <a:ext cx="2661138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Anchor point supplementation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033346" y="1160584"/>
              <a:ext cx="351692" cy="564903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033346" y="2743931"/>
              <a:ext cx="351692" cy="535599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62148" y="3151305"/>
              <a:ext cx="1992923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registration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650525" y="2647217"/>
              <a:ext cx="351692" cy="509220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350728" y="3342538"/>
              <a:ext cx="351692" cy="618391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62148" y="4633546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5682763" y="4152164"/>
              <a:ext cx="351692" cy="481382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7464676" y="3190875"/>
              <a:ext cx="2127733" cy="943704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surface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496914" y="4633546"/>
              <a:ext cx="1992923" cy="764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Warping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317529" y="4152163"/>
              <a:ext cx="351692" cy="463799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7016266" y="4743081"/>
              <a:ext cx="351692" cy="545128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034965" y="463354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Patient-specific visualization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9580688" y="4727333"/>
              <a:ext cx="351692" cy="533394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10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78445" y="194522"/>
            <a:ext cx="8645085" cy="3720356"/>
            <a:chOff x="1370821" y="1604681"/>
            <a:chExt cx="8645085" cy="37203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8447" r="18447" b="14124"/>
            <a:stretch/>
          </p:blipFill>
          <p:spPr>
            <a:xfrm>
              <a:off x="1370822" y="1604681"/>
              <a:ext cx="4322542" cy="3720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4124" r="14124" b="14124"/>
            <a:stretch/>
          </p:blipFill>
          <p:spPr>
            <a:xfrm>
              <a:off x="5693364" y="1604681"/>
              <a:ext cx="4322542" cy="37203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0821" y="1888439"/>
              <a:ext cx="13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Transverse process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98697" y="1706660"/>
              <a:ext cx="131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Vertebral body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3388" y="2818528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Facet joint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2282" y="3887116"/>
              <a:ext cx="1441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Spinous process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2837" y="1994445"/>
              <a:ext cx="182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Superior articular process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821" y="4265570"/>
              <a:ext cx="178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Inferior articular process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9530" y="4434200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Lamina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955636" y="4294094"/>
              <a:ext cx="441988" cy="342561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874801" y="3989378"/>
              <a:ext cx="742799" cy="48604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00945" y="3061553"/>
              <a:ext cx="536620" cy="33742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87418" y="2521527"/>
              <a:ext cx="591127" cy="101600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20545" y="2346036"/>
              <a:ext cx="854364" cy="438728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659418" y="2401455"/>
              <a:ext cx="849746" cy="18472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414444" y="4036291"/>
              <a:ext cx="475883" cy="180917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09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248850" y="0"/>
            <a:ext cx="3508131" cy="6286500"/>
            <a:chOff x="7248850" y="0"/>
            <a:chExt cx="3508131" cy="6286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>
              <a:off x="7248850" y="3143250"/>
              <a:ext cx="3508131" cy="31432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39" r="22339"/>
            <a:stretch/>
          </p:blipFill>
          <p:spPr>
            <a:xfrm>
              <a:off x="7248850" y="0"/>
              <a:ext cx="3504142" cy="31432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-150798" y="1417760"/>
            <a:ext cx="7132864" cy="4151493"/>
            <a:chOff x="-150798" y="1417760"/>
            <a:chExt cx="7132864" cy="41514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 rot="10800000">
              <a:off x="3473934" y="1417760"/>
              <a:ext cx="3508131" cy="31432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0" r="21460"/>
            <a:stretch/>
          </p:blipFill>
          <p:spPr>
            <a:xfrm rot="10800000">
              <a:off x="-141576" y="1417760"/>
              <a:ext cx="3615510" cy="3143250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02223" y="2250831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1883306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657600" y="2338577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528" y="1943342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70036" y="3140364"/>
              <a:ext cx="1385455" cy="622355"/>
            </a:xfrm>
            <a:custGeom>
              <a:avLst/>
              <a:gdLst>
                <a:gd name="connsiteX0" fmla="*/ 1385455 w 1385455"/>
                <a:gd name="connsiteY0" fmla="*/ 0 h 622355"/>
                <a:gd name="connsiteX1" fmla="*/ 711200 w 1385455"/>
                <a:gd name="connsiteY1" fmla="*/ 618836 h 622355"/>
                <a:gd name="connsiteX2" fmla="*/ 517237 w 1385455"/>
                <a:gd name="connsiteY2" fmla="*/ 258618 h 622355"/>
                <a:gd name="connsiteX3" fmla="*/ 0 w 1385455"/>
                <a:gd name="connsiteY3" fmla="*/ 397163 h 62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455" h="622355">
                  <a:moveTo>
                    <a:pt x="1385455" y="0"/>
                  </a:moveTo>
                  <a:cubicBezTo>
                    <a:pt x="1120679" y="287866"/>
                    <a:pt x="855903" y="575733"/>
                    <a:pt x="711200" y="618836"/>
                  </a:cubicBezTo>
                  <a:cubicBezTo>
                    <a:pt x="566497" y="661939"/>
                    <a:pt x="635770" y="295564"/>
                    <a:pt x="517237" y="258618"/>
                  </a:cubicBezTo>
                  <a:cubicBezTo>
                    <a:pt x="398704" y="221673"/>
                    <a:pt x="199352" y="309418"/>
                    <a:pt x="0" y="397163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0245" y="3366521"/>
              <a:ext cx="540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VB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043056" y="1883306"/>
              <a:ext cx="304800" cy="841421"/>
            </a:xfrm>
            <a:custGeom>
              <a:avLst/>
              <a:gdLst>
                <a:gd name="connsiteX0" fmla="*/ 0 w 413911"/>
                <a:gd name="connsiteY0" fmla="*/ 1006100 h 1006100"/>
                <a:gd name="connsiteX1" fmla="*/ 46182 w 413911"/>
                <a:gd name="connsiteY1" fmla="*/ 581228 h 1006100"/>
                <a:gd name="connsiteX2" fmla="*/ 258618 w 413911"/>
                <a:gd name="connsiteY2" fmla="*/ 729009 h 1006100"/>
                <a:gd name="connsiteX3" fmla="*/ 397164 w 413911"/>
                <a:gd name="connsiteY3" fmla="*/ 63991 h 1006100"/>
                <a:gd name="connsiteX4" fmla="*/ 406400 w 413911"/>
                <a:gd name="connsiteY4" fmla="*/ 63991 h 100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1" h="1006100">
                  <a:moveTo>
                    <a:pt x="0" y="1006100"/>
                  </a:moveTo>
                  <a:cubicBezTo>
                    <a:pt x="1539" y="816755"/>
                    <a:pt x="3079" y="627410"/>
                    <a:pt x="46182" y="581228"/>
                  </a:cubicBezTo>
                  <a:cubicBezTo>
                    <a:pt x="89285" y="535046"/>
                    <a:pt x="200121" y="815215"/>
                    <a:pt x="258618" y="729009"/>
                  </a:cubicBezTo>
                  <a:cubicBezTo>
                    <a:pt x="317115" y="642803"/>
                    <a:pt x="372534" y="174827"/>
                    <a:pt x="397164" y="63991"/>
                  </a:cubicBezTo>
                  <a:cubicBezTo>
                    <a:pt x="421794" y="-46845"/>
                    <a:pt x="414097" y="8573"/>
                    <a:pt x="406400" y="63991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3055" y="1452849"/>
              <a:ext cx="796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92D050"/>
                  </a:solidFill>
                </a:rPr>
                <a:t>Lam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708073" y="2152073"/>
              <a:ext cx="729672" cy="387927"/>
            </a:xfrm>
            <a:custGeom>
              <a:avLst/>
              <a:gdLst>
                <a:gd name="connsiteX0" fmla="*/ 0 w 729672"/>
                <a:gd name="connsiteY0" fmla="*/ 387927 h 387927"/>
                <a:gd name="connsiteX1" fmla="*/ 221672 w 729672"/>
                <a:gd name="connsiteY1" fmla="*/ 46182 h 387927"/>
                <a:gd name="connsiteX2" fmla="*/ 508000 w 729672"/>
                <a:gd name="connsiteY2" fmla="*/ 350982 h 387927"/>
                <a:gd name="connsiteX3" fmla="*/ 729672 w 729672"/>
                <a:gd name="connsiteY3" fmla="*/ 0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72" h="387927">
                  <a:moveTo>
                    <a:pt x="0" y="387927"/>
                  </a:moveTo>
                  <a:cubicBezTo>
                    <a:pt x="68502" y="220133"/>
                    <a:pt x="137005" y="52339"/>
                    <a:pt x="221672" y="46182"/>
                  </a:cubicBezTo>
                  <a:cubicBezTo>
                    <a:pt x="306339" y="40025"/>
                    <a:pt x="423333" y="358679"/>
                    <a:pt x="508000" y="350982"/>
                  </a:cubicBezTo>
                  <a:cubicBezTo>
                    <a:pt x="592667" y="343285"/>
                    <a:pt x="661169" y="171642"/>
                    <a:pt x="729672" y="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1262" y="1804797"/>
              <a:ext cx="55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</a:rPr>
                <a:t>AP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41576" y="4537641"/>
              <a:ext cx="7123641" cy="1031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150798" y="4738255"/>
              <a:ext cx="7132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Legend: </a:t>
              </a:r>
              <a:r>
                <a:rPr lang="en-US" sz="2400" dirty="0" smtClean="0">
                  <a:solidFill>
                    <a:srgbClr val="FF0000"/>
                  </a:solidFill>
                </a:rPr>
                <a:t>TP – Transverse process; </a:t>
              </a:r>
              <a:r>
                <a:rPr lang="en-US" sz="2400" dirty="0" smtClean="0">
                  <a:solidFill>
                    <a:srgbClr val="00B0F0"/>
                  </a:solidFill>
                </a:rPr>
                <a:t>VB – Vertebral body;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92D050"/>
                  </a:solidFill>
                </a:rPr>
                <a:t>Lam – Lamina;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FFFF00"/>
                  </a:solidFill>
                </a:rPr>
                <a:t>AP – Articular process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3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r="33808"/>
          <a:stretch/>
        </p:blipFill>
        <p:spPr>
          <a:xfrm>
            <a:off x="3547971" y="0"/>
            <a:ext cx="4066167" cy="6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9135" y="2758930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&lt;SI(8,0)&gt;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3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0123" y="395124"/>
            <a:ext cx="6951784" cy="6858000"/>
            <a:chOff x="2450123" y="395124"/>
            <a:chExt cx="695178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2450123" y="395124"/>
              <a:ext cx="347589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5926015" y="395124"/>
              <a:ext cx="34758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001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t="8590" r="9921" b="8590"/>
          <a:stretch/>
        </p:blipFill>
        <p:spPr>
          <a:xfrm>
            <a:off x="1333500" y="404446"/>
            <a:ext cx="5673970" cy="5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19250" y="0"/>
            <a:ext cx="10527600" cy="6858000"/>
            <a:chOff x="1919250" y="0"/>
            <a:chExt cx="105276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4552950" y="0"/>
              <a:ext cx="3086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1919250" y="0"/>
              <a:ext cx="26337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9665550" y="0"/>
              <a:ext cx="27813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7565250" y="0"/>
              <a:ext cx="21003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03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6400" y="359550"/>
            <a:ext cx="9915600" cy="6858000"/>
            <a:chOff x="-926400" y="359550"/>
            <a:chExt cx="99156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1516800" y="359550"/>
              <a:ext cx="2286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-926400" y="359550"/>
              <a:ext cx="24432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6550800" y="35955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3802800" y="35955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60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Patient-specific 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67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3978" y="0"/>
            <a:ext cx="10375866" cy="6858000"/>
            <a:chOff x="563978" y="0"/>
            <a:chExt cx="10375866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3141438" y="0"/>
              <a:ext cx="251584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63978" y="0"/>
              <a:ext cx="257746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8234744" y="0"/>
              <a:ext cx="2705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5562944" y="0"/>
              <a:ext cx="26718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7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6176" y="0"/>
            <a:ext cx="10793722" cy="6858000"/>
            <a:chOff x="386176" y="0"/>
            <a:chExt cx="1079372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3105150" y="0"/>
              <a:ext cx="261257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386176" y="0"/>
              <a:ext cx="2718974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8436698" y="0"/>
              <a:ext cx="27432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5717724" y="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5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867136" y="-9640589"/>
            <a:ext cx="21154664" cy="29060139"/>
            <a:chOff x="829036" y="-9373889"/>
            <a:chExt cx="21154664" cy="29060139"/>
          </a:xfrm>
        </p:grpSpPr>
        <p:sp>
          <p:nvSpPr>
            <p:cNvPr id="25" name="Rectangle 24"/>
            <p:cNvSpPr/>
            <p:nvPr/>
          </p:nvSpPr>
          <p:spPr>
            <a:xfrm>
              <a:off x="829036" y="-9373889"/>
              <a:ext cx="21154664" cy="29060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6022" y="-8823485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Patient #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6022" y="-4782026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02427" y="8107699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8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1532" y="14778784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13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1193" y="1933430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56933" y="-45234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5734508" y="51917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78309" y="157390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44435" y="103387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585221" y="-50881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0009" y="-1869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8056858" y="-7434628"/>
              <a:ext cx="3086100" cy="6858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5423158" y="-7434628"/>
              <a:ext cx="2633700" cy="6858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13169458" y="-7434628"/>
              <a:ext cx="2781300" cy="6858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1069158" y="-7434628"/>
              <a:ext cx="2100300" cy="6858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8309279" y="-732458"/>
              <a:ext cx="2286000" cy="68580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5866079" y="-732458"/>
              <a:ext cx="2443200" cy="68580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13343279" y="-732458"/>
              <a:ext cx="2438400" cy="6858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595279" y="-732458"/>
              <a:ext cx="2900400" cy="6858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8003126" y="6060350"/>
              <a:ext cx="2515846" cy="68580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425666" y="6060350"/>
              <a:ext cx="2577460" cy="6858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13096432" y="6060350"/>
              <a:ext cx="2705100" cy="6858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10424632" y="6060350"/>
              <a:ext cx="2671800" cy="68580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8178537" y="12828250"/>
              <a:ext cx="2612574" cy="68580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5459563" y="12828250"/>
              <a:ext cx="2718974" cy="68580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13510085" y="12828250"/>
              <a:ext cx="2743200" cy="68580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791111" y="12828250"/>
              <a:ext cx="2900400" cy="6858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60144" y="-9354056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Distance map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637238" y="-9373889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Ground truth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 flipV="1">
              <a:off x="15032327" y="-8847593"/>
              <a:ext cx="6884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820900" y="-9563100"/>
            <a:ext cx="7696200" cy="28155900"/>
            <a:chOff x="14820900" y="-9563100"/>
            <a:chExt cx="7696200" cy="28155900"/>
          </a:xfrm>
        </p:grpSpPr>
        <p:sp>
          <p:nvSpPr>
            <p:cNvPr id="9" name="Rectangle 8"/>
            <p:cNvSpPr/>
            <p:nvPr/>
          </p:nvSpPr>
          <p:spPr>
            <a:xfrm>
              <a:off x="14820900" y="-9563100"/>
              <a:ext cx="7696200" cy="28155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95033" y="-47901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" name="TextBox 2"/>
            <p:cNvSpPr txBox="1"/>
            <p:nvPr/>
          </p:nvSpPr>
          <p:spPr>
            <a:xfrm>
              <a:off x="15772608" y="49250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816409" y="154723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782535" y="100720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623321" y="-53548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658109" y="-4536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0800000" flipV="1">
              <a:off x="15193796" y="-9114293"/>
              <a:ext cx="663750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581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997960" y="2667000"/>
            <a:ext cx="23657560" cy="6134100"/>
            <a:chOff x="-3997960" y="2667000"/>
            <a:chExt cx="23657560" cy="6134100"/>
          </a:xfrm>
        </p:grpSpPr>
        <p:sp>
          <p:nvSpPr>
            <p:cNvPr id="9" name="Rectangle 8"/>
            <p:cNvSpPr/>
            <p:nvPr/>
          </p:nvSpPr>
          <p:spPr>
            <a:xfrm>
              <a:off x="-3997960" y="2667000"/>
              <a:ext cx="23657560" cy="6134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 rot="5400000">
              <a:off x="7117433" y="-3790950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" name="TextBox 2"/>
            <p:cNvSpPr txBox="1"/>
            <p:nvPr/>
          </p:nvSpPr>
          <p:spPr>
            <a:xfrm>
              <a:off x="6628102" y="4329379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3997960" y="43293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5071" y="4329379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990004" y="43293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676973" y="4329378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0800000" flipV="1">
              <a:off x="-1719222" y="3005939"/>
              <a:ext cx="1910008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r>
                <a:rPr lang="en-US" sz="8000" dirty="0">
                  <a:solidFill>
                    <a:schemeClr val="bg1"/>
                  </a:solidFill>
                </a:rPr>
                <a:t> </a:t>
              </a:r>
              <a:r>
                <a:rPr lang="en-US" sz="8000" dirty="0" smtClean="0">
                  <a:solidFill>
                    <a:schemeClr val="bg1"/>
                  </a:solidFill>
                </a:rPr>
                <a:t>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64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829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6046" y="1468315"/>
            <a:ext cx="6180992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9726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PLUS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048608" y="2242038"/>
            <a:ext cx="5685690" cy="24530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96108" y="1450730"/>
            <a:ext cx="4004329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1457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3D Slicer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23608" y="2254879"/>
            <a:ext cx="2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PLUS Server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196171" y="2795261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acquisition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-501827" y="3094888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Tracked ultrasound scan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11440" y="2795259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processing and segmentation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451" y="2795258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83387" y="2715984"/>
            <a:ext cx="1278102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Client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10120" y="3015614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Segmentation as label map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36975" y="3534508"/>
            <a:ext cx="759196" cy="369277"/>
          </a:xfrm>
          <a:prstGeom prst="rightArrow">
            <a:avLst>
              <a:gd name="adj1" fmla="val 50000"/>
              <a:gd name="adj2" fmla="val 714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622931" y="3534507"/>
            <a:ext cx="860455" cy="369277"/>
          </a:xfrm>
          <a:prstGeom prst="rightArrow">
            <a:avLst>
              <a:gd name="adj1" fmla="val 50000"/>
              <a:gd name="adj2" fmla="val 785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761489" y="3516919"/>
            <a:ext cx="448631" cy="369277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680638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773464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0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577235" y="-1546554"/>
            <a:ext cx="10374162" cy="15141639"/>
            <a:chOff x="-577235" y="-1546554"/>
            <a:chExt cx="10374162" cy="15141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2219543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5975085"/>
              <a:ext cx="40005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9785085"/>
              <a:ext cx="4000500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80" y="-1542411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2269857"/>
              <a:ext cx="4000500" cy="381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6029543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901" y="9793568"/>
              <a:ext cx="3991592" cy="380151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577235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29529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129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988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847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53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9891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e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57750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f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55609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g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49415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h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6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1481958"/>
            <a:ext cx="12001500" cy="4772158"/>
            <a:chOff x="0" y="1481958"/>
            <a:chExt cx="12001500" cy="4772158"/>
          </a:xfrm>
        </p:grpSpPr>
        <p:sp>
          <p:nvSpPr>
            <p:cNvPr id="16" name="Rectangle 15"/>
            <p:cNvSpPr/>
            <p:nvPr/>
          </p:nvSpPr>
          <p:spPr>
            <a:xfrm>
              <a:off x="0" y="5256589"/>
              <a:ext cx="12001500" cy="997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0" y="1481958"/>
              <a:ext cx="4000500" cy="4579441"/>
              <a:chOff x="0" y="1481958"/>
              <a:chExt cx="4000500" cy="457944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783772" y="5291958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00500" y="1481958"/>
              <a:ext cx="4000500" cy="4593962"/>
              <a:chOff x="4000500" y="1481958"/>
              <a:chExt cx="4000500" cy="459396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4931134" y="301371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71558" y="244411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53088" y="354139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671848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19485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b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3324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000710" y="1481958"/>
              <a:ext cx="4000790" cy="4593962"/>
              <a:chOff x="8000710" y="1481958"/>
              <a:chExt cx="4000790" cy="459396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8695021" y="356235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435735" y="3416653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1662" y="3884127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454494" y="3571874"/>
                <a:ext cx="1971675" cy="3143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810750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c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710" y="1490117"/>
                <a:ext cx="4000500" cy="381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0859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95750" y="1524000"/>
            <a:ext cx="4000500" cy="3810000"/>
            <a:chOff x="4095750" y="1524000"/>
            <a:chExt cx="4000500" cy="381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5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5914" y="290147"/>
            <a:ext cx="7795854" cy="6858000"/>
            <a:chOff x="4147037" y="0"/>
            <a:chExt cx="77958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4147037" y="0"/>
              <a:ext cx="389792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8044963" y="0"/>
              <a:ext cx="38979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0566" y="0"/>
            <a:ext cx="5772558" cy="6858000"/>
            <a:chOff x="1630566" y="0"/>
            <a:chExt cx="577255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4" r="31474"/>
            <a:stretch/>
          </p:blipFill>
          <p:spPr>
            <a:xfrm>
              <a:off x="4788876" y="0"/>
              <a:ext cx="26142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r="27619"/>
            <a:stretch/>
          </p:blipFill>
          <p:spPr>
            <a:xfrm>
              <a:off x="1630566" y="0"/>
              <a:ext cx="31583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73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 r="25994"/>
          <a:stretch/>
        </p:blipFill>
        <p:spPr>
          <a:xfrm>
            <a:off x="4279899" y="0"/>
            <a:ext cx="363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6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009561" y="325924"/>
            <a:ext cx="8847287" cy="6628877"/>
            <a:chOff x="1009561" y="325924"/>
            <a:chExt cx="8847287" cy="6628877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09561" y="923519"/>
              <a:ext cx="2154008" cy="6031282"/>
              <a:chOff x="1009561" y="923519"/>
              <a:chExt cx="2154008" cy="603128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720105" y="13651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423896" y="19621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09561" y="31913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247689" y="388433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28666" y="443487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190536" y="264084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3668" y="183368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853334" y="11909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66802" y="482540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76344" y="57383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77084" y="92351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85857" y="28551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2050" y="31932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00174" y="23727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0620" y="351190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47804" y="39071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531808" y="432727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82594" y="571845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817553" y="493797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26321" y="51440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275442" y="325924"/>
              <a:ext cx="2450624" cy="6628877"/>
              <a:chOff x="4275442" y="325924"/>
              <a:chExt cx="2450624" cy="6628877"/>
            </a:xfrm>
          </p:grpSpPr>
          <p:sp>
            <p:nvSpPr>
              <p:cNvPr id="76" name="5-Point Star 75"/>
              <p:cNvSpPr/>
              <p:nvPr/>
            </p:nvSpPr>
            <p:spPr>
              <a:xfrm>
                <a:off x="5305535" y="197991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5-Point Star 76"/>
              <p:cNvSpPr/>
              <p:nvPr/>
            </p:nvSpPr>
            <p:spPr>
              <a:xfrm>
                <a:off x="5511436" y="457012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53491">
                <a:off x="4275442" y="325924"/>
                <a:ext cx="2016395" cy="3390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20427859">
                <a:off x="4505605" y="3357003"/>
                <a:ext cx="2220461" cy="29074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150799" y="12756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854590" y="18726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440255" y="31018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678383" y="37948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859360" y="43453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621230" y="255132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904362" y="174416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84028" y="11014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5197496" y="473588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07038" y="56488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407778" y="83400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5316551" y="276563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2744" y="31037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530868" y="22832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371314" y="342238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78498" y="38176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962502" y="423775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413288" y="56289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248247" y="484845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5357015" y="505449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7702840" y="903603"/>
              <a:ext cx="2154008" cy="6051197"/>
              <a:chOff x="7702840" y="903603"/>
              <a:chExt cx="2154008" cy="605119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V="1">
                <a:off x="8752351" y="992661"/>
                <a:ext cx="9525" cy="483869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8413384" y="13452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117175" y="19422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02840" y="31714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40968" y="386441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121945" y="441495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883815" y="262092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9166947" y="181376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9546613" y="11710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460081" y="48054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669623" y="57184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670363" y="90360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8579136" y="28352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55329" y="31733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8793453" y="23528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633899" y="3491987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8841083" y="38872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225087" y="430736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9675873" y="569854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9510832" y="49180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619600" y="5124097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248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1720105" y="13651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23896" y="19621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561" y="31913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247689" y="388433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28666" y="443487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90536" y="264084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73668" y="1833682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853334" y="11909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766802" y="482540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976344" y="57383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77084" y="923519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85857" y="2855155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62050" y="31932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00174" y="23727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40620" y="3511903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7804" y="39071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1808" y="432727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82594" y="571845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17553" y="4937971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26321" y="5144013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4214065" y="1112244"/>
            <a:ext cx="7101537" cy="1855294"/>
            <a:chOff x="4241802" y="1121883"/>
            <a:chExt cx="7101537" cy="1855294"/>
          </a:xfrm>
        </p:grpSpPr>
        <p:grpSp>
          <p:nvGrpSpPr>
            <p:cNvPr id="117" name="Group 116"/>
            <p:cNvGrpSpPr/>
            <p:nvPr/>
          </p:nvGrpSpPr>
          <p:grpSpPr>
            <a:xfrm>
              <a:off x="6458293" y="1124700"/>
              <a:ext cx="2488274" cy="1852477"/>
              <a:chOff x="6879616" y="1216318"/>
              <a:chExt cx="2488274" cy="18524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839140" y="153777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42931" y="21347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309571" y="281343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592703" y="200628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972369" y="13635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219209" y="25453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8400184" y="1572420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612847" y="243176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12847" y="1216318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79616" y="2134784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241802" y="1121883"/>
              <a:ext cx="1863227" cy="1769388"/>
              <a:chOff x="4241802" y="1121883"/>
              <a:chExt cx="1863227" cy="1769388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425595" y="1190949"/>
                <a:ext cx="1610413" cy="1632110"/>
                <a:chOff x="3822426" y="3234233"/>
                <a:chExt cx="1610413" cy="163211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18635" y="3675886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822426" y="4272899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72198" y="4144396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251864" y="35016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375614" y="3234233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498704" y="46834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" name="5-Point Star 96"/>
              <p:cNvSpPr/>
              <p:nvPr/>
            </p:nvSpPr>
            <p:spPr>
              <a:xfrm>
                <a:off x="5046056" y="1373829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5-Point Star 97"/>
              <p:cNvSpPr/>
              <p:nvPr/>
            </p:nvSpPr>
            <p:spPr>
              <a:xfrm>
                <a:off x="5098346" y="222451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1263018">
                <a:off x="4439107" y="1121883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241802" y="1957260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9530902" y="1146107"/>
              <a:ext cx="1812437" cy="1808697"/>
              <a:chOff x="9674713" y="1458379"/>
              <a:chExt cx="1812437" cy="1808697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0401234" y="150474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05025" y="21017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871665" y="27804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154797" y="19732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0566986" y="299472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0781303" y="251232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10399525" y="181655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10427935" y="261559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775668" y="1458379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674713" y="2420372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40995" y="3645897"/>
            <a:ext cx="7013024" cy="2275355"/>
            <a:chOff x="4140995" y="3645897"/>
            <a:chExt cx="7013024" cy="2275355"/>
          </a:xfrm>
        </p:grpSpPr>
        <p:grpSp>
          <p:nvGrpSpPr>
            <p:cNvPr id="162" name="Group 161"/>
            <p:cNvGrpSpPr/>
            <p:nvPr/>
          </p:nvGrpSpPr>
          <p:grpSpPr>
            <a:xfrm>
              <a:off x="4140995" y="3645897"/>
              <a:ext cx="1907719" cy="2183915"/>
              <a:chOff x="5052739" y="3413911"/>
              <a:chExt cx="1907719" cy="2183915"/>
            </a:xfrm>
          </p:grpSpPr>
          <p:sp>
            <p:nvSpPr>
              <p:cNvPr id="126" name="Diamond 125"/>
              <p:cNvSpPr/>
              <p:nvPr/>
            </p:nvSpPr>
            <p:spPr>
              <a:xfrm>
                <a:off x="5582308" y="3924963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Diamond 126"/>
              <p:cNvSpPr/>
              <p:nvPr/>
            </p:nvSpPr>
            <p:spPr>
              <a:xfrm>
                <a:off x="5286099" y="452197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52739" y="520063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Diamond 128"/>
              <p:cNvSpPr/>
              <p:nvPr/>
            </p:nvSpPr>
            <p:spPr>
              <a:xfrm>
                <a:off x="6335871" y="439347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iamond 129"/>
              <p:cNvSpPr/>
              <p:nvPr/>
            </p:nvSpPr>
            <p:spPr>
              <a:xfrm>
                <a:off x="6715537" y="37507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Diamond 130"/>
              <p:cNvSpPr/>
              <p:nvPr/>
            </p:nvSpPr>
            <p:spPr>
              <a:xfrm>
                <a:off x="5839287" y="3483310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748060" y="541494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Diamond 132"/>
              <p:cNvSpPr/>
              <p:nvPr/>
            </p:nvSpPr>
            <p:spPr>
              <a:xfrm>
                <a:off x="5962377" y="49325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5-Point Star 149"/>
              <p:cNvSpPr/>
              <p:nvPr/>
            </p:nvSpPr>
            <p:spPr>
              <a:xfrm>
                <a:off x="5860876" y="3697203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5-Point Star 150"/>
              <p:cNvSpPr/>
              <p:nvPr/>
            </p:nvSpPr>
            <p:spPr>
              <a:xfrm>
                <a:off x="5913166" y="454789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21263018">
                <a:off x="5294536" y="3413911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97231" y="4249288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36679" y="3693424"/>
              <a:ext cx="2488274" cy="2114516"/>
              <a:chOff x="6821956" y="3638573"/>
              <a:chExt cx="2488274" cy="2114516"/>
            </a:xfrm>
          </p:grpSpPr>
          <p:sp>
            <p:nvSpPr>
              <p:cNvPr id="134" name="Diamond 133"/>
              <p:cNvSpPr/>
              <p:nvPr/>
            </p:nvSpPr>
            <p:spPr>
              <a:xfrm>
                <a:off x="7764834" y="408022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Diamond 134"/>
              <p:cNvSpPr/>
              <p:nvPr/>
            </p:nvSpPr>
            <p:spPr>
              <a:xfrm>
                <a:off x="7468625" y="467723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Diamond 135"/>
              <p:cNvSpPr/>
              <p:nvPr/>
            </p:nvSpPr>
            <p:spPr>
              <a:xfrm>
                <a:off x="7235265" y="535589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Diamond 136"/>
              <p:cNvSpPr/>
              <p:nvPr/>
            </p:nvSpPr>
            <p:spPr>
              <a:xfrm>
                <a:off x="8518397" y="4548736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Diamond 137"/>
              <p:cNvSpPr/>
              <p:nvPr/>
            </p:nvSpPr>
            <p:spPr>
              <a:xfrm>
                <a:off x="8898063" y="39060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21813" y="363857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30586" y="557020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Diamond 140"/>
              <p:cNvSpPr/>
              <p:nvPr/>
            </p:nvSpPr>
            <p:spPr>
              <a:xfrm>
                <a:off x="8144903" y="50878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5-Point Star 153"/>
              <p:cNvSpPr/>
              <p:nvPr/>
            </p:nvSpPr>
            <p:spPr>
              <a:xfrm>
                <a:off x="8352360" y="405175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5-Point Star 154"/>
              <p:cNvSpPr/>
              <p:nvPr/>
            </p:nvSpPr>
            <p:spPr>
              <a:xfrm>
                <a:off x="7565023" y="491110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555187" y="3753426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821956" y="4671892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122901" y="3749678"/>
              <a:ext cx="2031118" cy="2171574"/>
              <a:chOff x="9564050" y="3749678"/>
              <a:chExt cx="2031118" cy="2171574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10280964" y="4191331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Diamond 142"/>
              <p:cNvSpPr/>
              <p:nvPr/>
            </p:nvSpPr>
            <p:spPr>
              <a:xfrm>
                <a:off x="9984755" y="478834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Diamond 143"/>
              <p:cNvSpPr/>
              <p:nvPr/>
            </p:nvSpPr>
            <p:spPr>
              <a:xfrm>
                <a:off x="9751395" y="546699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Diamond 144"/>
              <p:cNvSpPr/>
              <p:nvPr/>
            </p:nvSpPr>
            <p:spPr>
              <a:xfrm>
                <a:off x="11034527" y="4659841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414193" y="401710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537943" y="374967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Diamond 147"/>
              <p:cNvSpPr/>
              <p:nvPr/>
            </p:nvSpPr>
            <p:spPr>
              <a:xfrm>
                <a:off x="10446716" y="5681314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Diamond 148"/>
              <p:cNvSpPr/>
              <p:nvPr/>
            </p:nvSpPr>
            <p:spPr>
              <a:xfrm>
                <a:off x="10661033" y="5198908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5-Point Star 157"/>
              <p:cNvSpPr/>
              <p:nvPr/>
            </p:nvSpPr>
            <p:spPr>
              <a:xfrm>
                <a:off x="10264357" y="447241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5-Point Star 158"/>
              <p:cNvSpPr/>
              <p:nvPr/>
            </p:nvSpPr>
            <p:spPr>
              <a:xfrm>
                <a:off x="10292767" y="5271456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665005" y="4112555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9564050" y="5074548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322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82861" y="547210"/>
            <a:ext cx="9660427" cy="6407591"/>
            <a:chOff x="1482861" y="547210"/>
            <a:chExt cx="9660427" cy="6407591"/>
          </a:xfrm>
        </p:grpSpPr>
        <p:grpSp>
          <p:nvGrpSpPr>
            <p:cNvPr id="18" name="Group 17"/>
            <p:cNvGrpSpPr/>
            <p:nvPr/>
          </p:nvGrpSpPr>
          <p:grpSpPr>
            <a:xfrm>
              <a:off x="1482861" y="685800"/>
              <a:ext cx="1515667" cy="6269001"/>
              <a:chOff x="1482861" y="685800"/>
              <a:chExt cx="1515667" cy="626900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802729" y="196165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2190568" y="346332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21834" y="484336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83704" y="68580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59970" y="574838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22"/>
              <p:cNvSpPr/>
              <p:nvPr/>
            </p:nvSpPr>
            <p:spPr>
              <a:xfrm>
                <a:off x="1482861" y="3220082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762698" y="630620"/>
              <a:ext cx="4812104" cy="6324181"/>
              <a:chOff x="2762698" y="630620"/>
              <a:chExt cx="4812104" cy="632418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935331" y="1906475"/>
                <a:ext cx="411480" cy="4114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5323170" y="340814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54436" y="478818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16306" y="63062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692572" y="569320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4615463" y="316490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810125" y="2112215"/>
                <a:ext cx="324072" cy="12882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314950" y="828675"/>
                <a:ext cx="209550" cy="28098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/>
              <p:cNvSpPr/>
              <p:nvPr/>
            </p:nvSpPr>
            <p:spPr>
              <a:xfrm rot="6768355">
                <a:off x="4562764" y="1645083"/>
                <a:ext cx="1265444" cy="1343025"/>
              </a:xfrm>
              <a:prstGeom prst="arc">
                <a:avLst>
                  <a:gd name="adj1" fmla="val 1869022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62698" y="216739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1627" y="169807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58677" y="547210"/>
              <a:ext cx="4484611" cy="6407590"/>
              <a:chOff x="6658677" y="547210"/>
              <a:chExt cx="4484611" cy="640759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8508501" y="182306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8896340" y="3324735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27606" y="470477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89476" y="54721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265742" y="560979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8188633" y="308149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362950" y="3295650"/>
                <a:ext cx="752475" cy="228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747192" y="2030522"/>
                <a:ext cx="386154" cy="28799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4518637">
                <a:off x="8468234" y="2821459"/>
                <a:ext cx="1265444" cy="1343025"/>
              </a:xfrm>
              <a:prstGeom prst="arc">
                <a:avLst>
                  <a:gd name="adj1" fmla="val 18834822"/>
                  <a:gd name="adj2" fmla="val 23642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58677" y="3348350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600113" y="3794753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r="25826"/>
          <a:stretch/>
        </p:blipFill>
        <p:spPr>
          <a:xfrm>
            <a:off x="4279899" y="0"/>
            <a:ext cx="3657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19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65093" y="-6658900"/>
            <a:ext cx="12130108" cy="13716000"/>
            <a:chOff x="265093" y="-6658900"/>
            <a:chExt cx="12130108" cy="13716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5" r="34291"/>
            <a:stretch/>
          </p:blipFill>
          <p:spPr>
            <a:xfrm>
              <a:off x="265093" y="199100"/>
              <a:ext cx="3219602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3" r="36451"/>
            <a:stretch/>
          </p:blipFill>
          <p:spPr>
            <a:xfrm>
              <a:off x="3484695" y="199100"/>
              <a:ext cx="2945002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8" r="35720"/>
            <a:stretch/>
          </p:blipFill>
          <p:spPr>
            <a:xfrm>
              <a:off x="6414597" y="199100"/>
              <a:ext cx="2975202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7" r="34797"/>
            <a:stretch/>
          </p:blipFill>
          <p:spPr>
            <a:xfrm>
              <a:off x="9389799" y="199100"/>
              <a:ext cx="3005402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5" r="34001"/>
            <a:stretch/>
          </p:blipFill>
          <p:spPr>
            <a:xfrm>
              <a:off x="265093" y="-6658900"/>
              <a:ext cx="3219602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6" r="36019"/>
            <a:stretch/>
          </p:blipFill>
          <p:spPr>
            <a:xfrm>
              <a:off x="3484695" y="-6658900"/>
              <a:ext cx="2945002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r="35880"/>
            <a:stretch/>
          </p:blipFill>
          <p:spPr>
            <a:xfrm>
              <a:off x="6414597" y="-6658900"/>
              <a:ext cx="2975202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6" r="34507"/>
            <a:stretch/>
          </p:blipFill>
          <p:spPr>
            <a:xfrm>
              <a:off x="9389799" y="-6658900"/>
              <a:ext cx="3005402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08893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34590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53791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62542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8893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e</a:t>
              </a:r>
              <a:endParaRPr lang="en-US" sz="4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34590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f</a:t>
              </a:r>
              <a:endParaRPr lang="en-US" sz="4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53791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g</a:t>
              </a:r>
              <a:endParaRPr lang="en-US" sz="4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62542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h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757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47974" y="-181900"/>
            <a:ext cx="12126564" cy="6858000"/>
            <a:chOff x="265093" y="7057100"/>
            <a:chExt cx="12126564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7" r="34857"/>
            <a:stretch/>
          </p:blipFill>
          <p:spPr>
            <a:xfrm>
              <a:off x="265093" y="7057100"/>
              <a:ext cx="2993602" cy="685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8" r="34808"/>
            <a:stretch/>
          </p:blipFill>
          <p:spPr>
            <a:xfrm>
              <a:off x="3257550" y="7057100"/>
              <a:ext cx="3002992" cy="685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7" r="33505"/>
            <a:stretch/>
          </p:blipFill>
          <p:spPr>
            <a:xfrm>
              <a:off x="6260542" y="7057100"/>
              <a:ext cx="3131108" cy="685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2" r="34002"/>
            <a:stretch/>
          </p:blipFill>
          <p:spPr>
            <a:xfrm>
              <a:off x="9359599" y="7057100"/>
              <a:ext cx="3032058" cy="6858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22197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894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67095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75846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876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000595" y="1335314"/>
            <a:ext cx="15576808" cy="5522686"/>
            <a:chOff x="-1000595" y="1335314"/>
            <a:chExt cx="15576808" cy="5522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6" t="30909" r="18286" b="4074"/>
            <a:stretch/>
          </p:blipFill>
          <p:spPr>
            <a:xfrm>
              <a:off x="-1000595" y="1335314"/>
              <a:ext cx="3928852" cy="4908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7" r="18483"/>
            <a:stretch/>
          </p:blipFill>
          <p:spPr>
            <a:xfrm>
              <a:off x="6698297" y="1335314"/>
              <a:ext cx="3776689" cy="49088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3" r="12636"/>
            <a:stretch/>
          </p:blipFill>
          <p:spPr>
            <a:xfrm>
              <a:off x="10468337" y="1335314"/>
              <a:ext cx="4107876" cy="49217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9" t="28333" r="15709"/>
            <a:stretch/>
          </p:blipFill>
          <p:spPr>
            <a:xfrm>
              <a:off x="2928257" y="1335314"/>
              <a:ext cx="3770040" cy="49149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000595" y="6244124"/>
              <a:ext cx="15576808" cy="613876"/>
            </a:xfrm>
            <a:prstGeom prst="rect">
              <a:avLst/>
            </a:prstGeom>
            <a:gradFill flip="none" rotWithShape="1">
              <a:gsLst>
                <a:gs pos="6000">
                  <a:srgbClr val="C0C2E7"/>
                </a:gs>
                <a:gs pos="100000">
                  <a:srgbClr val="BDBFE5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482600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46252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5104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45144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612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63656" y="658466"/>
            <a:ext cx="7937819" cy="6372535"/>
            <a:chOff x="2063656" y="658466"/>
            <a:chExt cx="7937819" cy="6372535"/>
          </a:xfrm>
        </p:grpSpPr>
        <p:grpSp>
          <p:nvGrpSpPr>
            <p:cNvPr id="12" name="Group 11"/>
            <p:cNvGrpSpPr/>
            <p:nvPr/>
          </p:nvGrpSpPr>
          <p:grpSpPr>
            <a:xfrm>
              <a:off x="2063656" y="696348"/>
              <a:ext cx="1220050" cy="6334653"/>
              <a:chOff x="2063656" y="696348"/>
              <a:chExt cx="1220050" cy="633465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636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23"/>
              <p:cNvSpPr/>
              <p:nvPr/>
            </p:nvSpPr>
            <p:spPr>
              <a:xfrm>
                <a:off x="2963666" y="2840652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779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1184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256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7096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280761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63281" y="658466"/>
              <a:ext cx="2337083" cy="6372535"/>
              <a:chOff x="4963281" y="658466"/>
              <a:chExt cx="2337083" cy="637253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352956" y="1934999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6252966" y="2841040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567273" y="69673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407719" y="3620772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14903" y="463541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998907" y="57137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478586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5511801" y="861646"/>
                <a:ext cx="211991" cy="12338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740400" y="838200"/>
                <a:ext cx="673100" cy="21590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512777" y="2074985"/>
                <a:ext cx="888023" cy="9231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963281" y="1219741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83976" y="218726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89793" y="1469866"/>
                <a:ext cx="672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8" name="Arc 7"/>
              <p:cNvSpPr/>
              <p:nvPr/>
            </p:nvSpPr>
            <p:spPr>
              <a:xfrm rot="5227321">
                <a:off x="5641819" y="547009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7695159">
                <a:off x="5190746" y="435975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rot="14003482">
                <a:off x="6016023" y="2464274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16869421">
                <a:off x="6447599" y="240546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59537" y="796056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693245" y="214095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9190" y="696348"/>
              <a:ext cx="2062285" cy="6334652"/>
              <a:chOff x="7939190" y="696348"/>
              <a:chExt cx="2062285" cy="633465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6422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Diamond 48"/>
              <p:cNvSpPr/>
              <p:nvPr/>
            </p:nvSpPr>
            <p:spPr>
              <a:xfrm>
                <a:off x="9542266" y="2840652"/>
                <a:ext cx="320040" cy="32004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8565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6970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9042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2882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974040" y="62615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8813860" y="2070100"/>
                <a:ext cx="901640" cy="9398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8773423" y="2057400"/>
                <a:ext cx="65777" cy="17399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8818686" y="3006969"/>
                <a:ext cx="861645" cy="791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9224243" y="216066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94356" y="321313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92824" y="2579042"/>
                <a:ext cx="657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181784" y="376221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39190" y="202857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3205035">
                <a:off x="8617977" y="1588480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6457339">
                <a:off x="8214093" y="170175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16586750">
                <a:off x="8536956" y="3229393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/>
            </p:nvSpPr>
            <p:spPr>
              <a:xfrm rot="19988121">
                <a:off x="8875491" y="3533157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16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-1117732" y="-285343"/>
            <a:ext cx="12644093" cy="8220836"/>
            <a:chOff x="-1117732" y="-285343"/>
            <a:chExt cx="12644093" cy="8220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621" y="-105508"/>
              <a:ext cx="7093696" cy="6858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4554415" y="6013938"/>
              <a:ext cx="1925516" cy="52754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587262" y="3050931"/>
              <a:ext cx="1565763" cy="58761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16556">
              <a:off x="5848061" y="3021616"/>
              <a:ext cx="5678300" cy="4913877"/>
            </a:xfrm>
            <a:prstGeom prst="arc">
              <a:avLst>
                <a:gd name="adj1" fmla="val 18210348"/>
                <a:gd name="adj2" fmla="val 20763650"/>
              </a:avLst>
            </a:prstGeom>
            <a:ln w="571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613638" y="868974"/>
              <a:ext cx="1903535" cy="6169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3068257">
              <a:off x="-1132417" y="-270658"/>
              <a:ext cx="5474643" cy="5445273"/>
            </a:xfrm>
            <a:prstGeom prst="arc">
              <a:avLst>
                <a:gd name="adj1" fmla="val 17119040"/>
                <a:gd name="adj2" fmla="val 19567190"/>
              </a:avLst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5926" y="1871189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F0"/>
                  </a:solidFill>
                </a:rPr>
                <a:t>A</a:t>
              </a:r>
              <a:r>
                <a:rPr lang="en-US" sz="3200" dirty="0" smtClean="0">
                  <a:solidFill>
                    <a:srgbClr val="00B0F0"/>
                  </a:solidFill>
                </a:rPr>
                <a:t>pical </a:t>
              </a:r>
              <a:r>
                <a:rPr lang="en-US" sz="3200" dirty="0">
                  <a:solidFill>
                    <a:srgbClr val="00B0F0"/>
                  </a:solidFill>
                </a:rPr>
                <a:t>V</a:t>
              </a:r>
              <a:r>
                <a:rPr lang="en-US" sz="3200" dirty="0" smtClean="0">
                  <a:solidFill>
                    <a:srgbClr val="00B0F0"/>
                  </a:solidFill>
                </a:rPr>
                <a:t>ertebra</a:t>
              </a:r>
              <a:endParaRPr lang="en-US" sz="3200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1817" y="1640332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Cobb Angle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339" y="4475960"/>
              <a:ext cx="21709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B050"/>
                  </a:solidFill>
                </a:rPr>
                <a:t>Secondary Curvature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24546" y="2548143"/>
              <a:ext cx="18517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FF00"/>
                  </a:solidFill>
                </a:rPr>
                <a:t>End Vertebrae</a:t>
              </a:r>
              <a:endParaRPr lang="en-US" sz="3200" dirty="0">
                <a:solidFill>
                  <a:srgbClr val="FFFF00"/>
                </a:solidFill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442437" y="2312378"/>
              <a:ext cx="382439" cy="235766"/>
            </a:xfrm>
            <a:prstGeom prst="lef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362575" y="1162050"/>
              <a:ext cx="2200275" cy="1285875"/>
            </a:xfrm>
            <a:custGeom>
              <a:avLst/>
              <a:gdLst>
                <a:gd name="connsiteX0" fmla="*/ 2200275 w 2200275"/>
                <a:gd name="connsiteY0" fmla="*/ 1285875 h 1285875"/>
                <a:gd name="connsiteX1" fmla="*/ 1333500 w 2200275"/>
                <a:gd name="connsiteY1" fmla="*/ 390525 h 1285875"/>
                <a:gd name="connsiteX2" fmla="*/ 895350 w 2200275"/>
                <a:gd name="connsiteY2" fmla="*/ 666750 h 1285875"/>
                <a:gd name="connsiteX3" fmla="*/ 0 w 2200275"/>
                <a:gd name="connsiteY3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0275" h="1285875">
                  <a:moveTo>
                    <a:pt x="2200275" y="1285875"/>
                  </a:moveTo>
                  <a:cubicBezTo>
                    <a:pt x="1875631" y="889793"/>
                    <a:pt x="1550987" y="493712"/>
                    <a:pt x="1333500" y="390525"/>
                  </a:cubicBezTo>
                  <a:cubicBezTo>
                    <a:pt x="1116012" y="287337"/>
                    <a:pt x="1117600" y="731837"/>
                    <a:pt x="895350" y="666750"/>
                  </a:cubicBezTo>
                  <a:cubicBezTo>
                    <a:pt x="673100" y="601663"/>
                    <a:pt x="138112" y="120650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200650" y="3124200"/>
              <a:ext cx="1457325" cy="375009"/>
            </a:xfrm>
            <a:custGeom>
              <a:avLst/>
              <a:gdLst>
                <a:gd name="connsiteX0" fmla="*/ 1457325 w 1457325"/>
                <a:gd name="connsiteY0" fmla="*/ 0 h 375009"/>
                <a:gd name="connsiteX1" fmla="*/ 609600 w 1457325"/>
                <a:gd name="connsiteY1" fmla="*/ 85725 h 375009"/>
                <a:gd name="connsiteX2" fmla="*/ 838200 w 1457325"/>
                <a:gd name="connsiteY2" fmla="*/ 361950 h 375009"/>
                <a:gd name="connsiteX3" fmla="*/ 0 w 1457325"/>
                <a:gd name="connsiteY3" fmla="*/ 304800 h 3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375009">
                  <a:moveTo>
                    <a:pt x="1457325" y="0"/>
                  </a:moveTo>
                  <a:cubicBezTo>
                    <a:pt x="1085056" y="12700"/>
                    <a:pt x="712787" y="25400"/>
                    <a:pt x="609600" y="85725"/>
                  </a:cubicBezTo>
                  <a:cubicBezTo>
                    <a:pt x="506413" y="146050"/>
                    <a:pt x="939800" y="325438"/>
                    <a:pt x="838200" y="361950"/>
                  </a:cubicBezTo>
                  <a:cubicBezTo>
                    <a:pt x="736600" y="398462"/>
                    <a:pt x="368300" y="351631"/>
                    <a:pt x="0" y="30480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158783" y="3644455"/>
              <a:ext cx="1565763" cy="58761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0628" y="0"/>
            <a:ext cx="9748206" cy="6858000"/>
            <a:chOff x="130628" y="0"/>
            <a:chExt cx="9748206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130628" y="0"/>
              <a:ext cx="328023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1" r="25981"/>
            <a:stretch/>
          </p:blipFill>
          <p:spPr>
            <a:xfrm>
              <a:off x="3242082" y="0"/>
              <a:ext cx="335652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6598602" y="0"/>
              <a:ext cx="3280232" cy="6858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20711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81962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0738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509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33519" y="0"/>
            <a:ext cx="9777234" cy="6858000"/>
            <a:chOff x="130628" y="-6855971"/>
            <a:chExt cx="9777234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7" r="24997"/>
            <a:stretch/>
          </p:blipFill>
          <p:spPr>
            <a:xfrm>
              <a:off x="130628" y="-6855971"/>
              <a:ext cx="3494118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r="26939"/>
            <a:stretch/>
          </p:blipFill>
          <p:spPr>
            <a:xfrm>
              <a:off x="3439642" y="-6855971"/>
              <a:ext cx="3222664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r="26319"/>
            <a:stretch/>
          </p:blipFill>
          <p:spPr>
            <a:xfrm>
              <a:off x="6598602" y="-6855971"/>
              <a:ext cx="330926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20711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81962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40738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248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6" r="22736"/>
          <a:stretch/>
        </p:blipFill>
        <p:spPr>
          <a:xfrm>
            <a:off x="4190999" y="0"/>
            <a:ext cx="3810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64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1498600" y="6551062"/>
            <a:ext cx="10490200" cy="613876"/>
          </a:xfrm>
          <a:prstGeom prst="rect">
            <a:avLst/>
          </a:prstGeom>
          <a:gradFill flip="none" rotWithShape="1">
            <a:gsLst>
              <a:gs pos="6000">
                <a:srgbClr val="C0C2E7"/>
              </a:gs>
              <a:gs pos="100000">
                <a:srgbClr val="BDBFE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98600" y="127000"/>
            <a:ext cx="10490200" cy="6858000"/>
            <a:chOff x="1498600" y="127000"/>
            <a:chExt cx="104902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9" r="27169"/>
            <a:stretch/>
          </p:blipFill>
          <p:spPr>
            <a:xfrm>
              <a:off x="1498600" y="127000"/>
              <a:ext cx="34544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r="20821"/>
            <a:stretch/>
          </p:blipFill>
          <p:spPr>
            <a:xfrm>
              <a:off x="4953000" y="127000"/>
              <a:ext cx="350520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0" r="20610"/>
            <a:stretch/>
          </p:blipFill>
          <p:spPr>
            <a:xfrm>
              <a:off x="8458200" y="127000"/>
              <a:ext cx="35306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543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95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sz="4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647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400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37174" y="533400"/>
            <a:ext cx="6756400" cy="6438900"/>
            <a:chOff x="1365574" y="762000"/>
            <a:chExt cx="6756400" cy="6438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3" t="6111" r="22513"/>
            <a:stretch/>
          </p:blipFill>
          <p:spPr>
            <a:xfrm>
              <a:off x="4819974" y="762000"/>
              <a:ext cx="3302000" cy="64389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4" r="21244" b="6111"/>
            <a:stretch/>
          </p:blipFill>
          <p:spPr>
            <a:xfrm>
              <a:off x="1365574" y="762000"/>
              <a:ext cx="3454400" cy="643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23999" y="142876"/>
            <a:ext cx="6498771" cy="5534024"/>
            <a:chOff x="1523999" y="142876"/>
            <a:chExt cx="6498771" cy="55340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2" t="2360" r="25729" b="16945"/>
            <a:stretch/>
          </p:blipFill>
          <p:spPr>
            <a:xfrm>
              <a:off x="1609725" y="142876"/>
              <a:ext cx="6238875" cy="553402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886073" y="4218615"/>
              <a:ext cx="19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US machine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55569" y="402686"/>
              <a:ext cx="19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Tracked US probe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36770" y="2758032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Reference position sensor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23999" y="728086"/>
              <a:ext cx="261937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Field generator for tracking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7830524">
              <a:off x="2871470" y="4168967"/>
              <a:ext cx="724534" cy="75368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 rot="18700059">
              <a:off x="3385671" y="2328415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 rot="2295114">
              <a:off x="5571368" y="3581373"/>
              <a:ext cx="473403" cy="549211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 rot="18700059">
              <a:off x="4641399" y="1507908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49685" y="728086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Monitor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Down Arrow 11"/>
            <p:cNvSpPr/>
            <p:nvPr/>
          </p:nvSpPr>
          <p:spPr>
            <a:xfrm rot="20928876">
              <a:off x="6620634" y="1344900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207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-3418732" y="-21227244"/>
            <a:ext cx="18578749" cy="33940339"/>
            <a:chOff x="-3418732" y="-21227244"/>
            <a:chExt cx="18578749" cy="33940339"/>
          </a:xfrm>
        </p:grpSpPr>
        <p:grpSp>
          <p:nvGrpSpPr>
            <p:cNvPr id="21" name="Group 20"/>
            <p:cNvGrpSpPr/>
            <p:nvPr/>
          </p:nvGrpSpPr>
          <p:grpSpPr>
            <a:xfrm>
              <a:off x="-3394517" y="11608195"/>
              <a:ext cx="18554534" cy="1104900"/>
              <a:chOff x="-6367080" y="6457950"/>
              <a:chExt cx="18554534" cy="11049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-6367080" y="6457950"/>
                <a:ext cx="18554534" cy="1104900"/>
              </a:xfrm>
              <a:prstGeom prst="rect">
                <a:avLst/>
              </a:prstGeom>
              <a:solidFill>
                <a:srgbClr val="BDBF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-1617739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a</a:t>
                </a:r>
                <a:endParaRPr lang="en-US" sz="40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355620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b</a:t>
                </a:r>
                <a:endParaRPr lang="en-US" sz="40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8979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c</a:t>
                </a:r>
                <a:endParaRPr lang="en-US" sz="40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986639" y="6464300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d</a:t>
                </a:r>
                <a:endParaRPr lang="en-US" sz="4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959998" y="6464300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e</a:t>
                </a:r>
                <a:endParaRPr lang="en-US" sz="40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3418732" y="4824320"/>
              <a:ext cx="18578749" cy="6872379"/>
              <a:chOff x="-6405712" y="-190501"/>
              <a:chExt cx="18578749" cy="687237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26" t="1" r="34726" b="-210"/>
              <a:stretch/>
            </p:blipFill>
            <p:spPr>
              <a:xfrm>
                <a:off x="323850" y="-190501"/>
                <a:ext cx="3019448" cy="687237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56" r="35256"/>
              <a:stretch/>
            </p:blipFill>
            <p:spPr>
              <a:xfrm>
                <a:off x="3343298" y="-190500"/>
                <a:ext cx="2914680" cy="6858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09" r="32076"/>
              <a:stretch/>
            </p:blipFill>
            <p:spPr>
              <a:xfrm>
                <a:off x="9067886" y="-190500"/>
                <a:ext cx="3105151" cy="6858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86" r="35786"/>
              <a:stretch/>
            </p:blipFill>
            <p:spPr>
              <a:xfrm>
                <a:off x="6257978" y="-190500"/>
                <a:ext cx="2809908" cy="6858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99" t="-254" r="29973" b="256"/>
              <a:stretch/>
            </p:blipFill>
            <p:spPr>
              <a:xfrm>
                <a:off x="-2609869" y="-190500"/>
                <a:ext cx="2979807" cy="6858000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 flipH="1" flipV="1">
                <a:off x="-6405712" y="-190500"/>
                <a:ext cx="3948243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36000">
                    <a:srgbClr val="ACAEDC"/>
                  </a:gs>
                  <a:gs pos="900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6221010" y="2901345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5</a:t>
                </a:r>
                <a:endParaRPr lang="en-US" sz="96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3418731" y="-21227244"/>
              <a:ext cx="18578748" cy="6870700"/>
              <a:chOff x="-6301007" y="-15914598"/>
              <a:chExt cx="18578748" cy="68707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96" r="28696"/>
              <a:stretch/>
            </p:blipFill>
            <p:spPr>
              <a:xfrm>
                <a:off x="3269940" y="-15909746"/>
                <a:ext cx="3203864" cy="6858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63" r="29456"/>
              <a:stretch/>
            </p:blipFill>
            <p:spPr>
              <a:xfrm>
                <a:off x="9210776" y="-15911244"/>
                <a:ext cx="3066965" cy="6858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84" r="29384"/>
              <a:stretch/>
            </p:blipFill>
            <p:spPr>
              <a:xfrm>
                <a:off x="6142879" y="-15907147"/>
                <a:ext cx="3116130" cy="6858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64" r="30164"/>
              <a:stretch/>
            </p:blipFill>
            <p:spPr>
              <a:xfrm>
                <a:off x="-2492407" y="-15914598"/>
                <a:ext cx="2977142" cy="6858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01" r="29901"/>
              <a:stretch/>
            </p:blipFill>
            <p:spPr>
              <a:xfrm>
                <a:off x="419283" y="-15905901"/>
                <a:ext cx="3037992" cy="6858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H="1" flipV="1">
                <a:off x="-6301007" y="-15911244"/>
                <a:ext cx="3843540" cy="6867346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-6121908" y="-13267074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1</a:t>
                </a:r>
                <a:endParaRPr lang="en-US" sz="9600" b="1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-3418731" y="-14406478"/>
              <a:ext cx="18578748" cy="6834856"/>
              <a:chOff x="-6386748" y="-7051877"/>
              <a:chExt cx="18578748" cy="6834856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35" t="375" r="31135"/>
              <a:stretch/>
            </p:blipFill>
            <p:spPr>
              <a:xfrm>
                <a:off x="6257738" y="-7049276"/>
                <a:ext cx="2851444" cy="6832254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09" r="28109" b="337"/>
              <a:stretch/>
            </p:blipFill>
            <p:spPr>
              <a:xfrm>
                <a:off x="-2942677" y="-7051875"/>
                <a:ext cx="3285476" cy="6834853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62" r="29262" b="386"/>
              <a:stretch/>
            </p:blipFill>
            <p:spPr>
              <a:xfrm>
                <a:off x="144763" y="-7048499"/>
                <a:ext cx="3112476" cy="683147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8" r="28018" b="337"/>
              <a:stretch/>
            </p:blipFill>
            <p:spPr>
              <a:xfrm>
                <a:off x="2984293" y="-7051875"/>
                <a:ext cx="3299172" cy="683485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39" t="337" r="29339"/>
              <a:stretch/>
            </p:blipFill>
            <p:spPr>
              <a:xfrm>
                <a:off x="9069154" y="-7051876"/>
                <a:ext cx="3122846" cy="6834854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/>
            </p:nvSpPr>
            <p:spPr>
              <a:xfrm flipH="1" flipV="1">
                <a:off x="-6386748" y="-7051877"/>
                <a:ext cx="3444071" cy="6834853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-6112426" y="-4413676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2</a:t>
                </a:r>
                <a:endParaRPr lang="en-US" sz="9600" b="1" dirty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-3418731" y="-7606695"/>
              <a:ext cx="18578748" cy="6818944"/>
              <a:chOff x="-7244776" y="-13409219"/>
              <a:chExt cx="18578748" cy="6818944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5" t="299" r="31225" b="332"/>
              <a:stretch/>
            </p:blipFill>
            <p:spPr>
              <a:xfrm>
                <a:off x="-5278130" y="-13405216"/>
                <a:ext cx="3323924" cy="68149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95" t="569" r="30095" b="1"/>
              <a:stretch/>
            </p:blipFill>
            <p:spPr>
              <a:xfrm>
                <a:off x="-2118529" y="-13409219"/>
                <a:ext cx="3524046" cy="681894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43" t="1" r="20032" b="569"/>
              <a:stretch/>
            </p:blipFill>
            <p:spPr>
              <a:xfrm>
                <a:off x="7638272" y="-13409219"/>
                <a:ext cx="3695700" cy="6818944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94" t="92" r="29594" b="515"/>
              <a:stretch/>
            </p:blipFill>
            <p:spPr>
              <a:xfrm>
                <a:off x="4664913" y="-13406620"/>
                <a:ext cx="3064034" cy="6816345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 flipH="1" flipV="1">
                <a:off x="-7244776" y="-13405219"/>
                <a:ext cx="1966646" cy="6814941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-7065677" y="-10922351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3</a:t>
                </a:r>
                <a:endParaRPr lang="en-US" sz="9600" b="1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14" t="1" r="30615" b="569"/>
              <a:stretch/>
            </p:blipFill>
            <p:spPr>
              <a:xfrm>
                <a:off x="1371600" y="-13409219"/>
                <a:ext cx="3352800" cy="6818944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-3418731" y="-810899"/>
              <a:ext cx="18578748" cy="5752356"/>
              <a:chOff x="-7359812" y="-5604915"/>
              <a:chExt cx="18578748" cy="575235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r="23401" b="713"/>
              <a:stretch/>
            </p:blipFill>
            <p:spPr>
              <a:xfrm>
                <a:off x="-4809659" y="-5603894"/>
                <a:ext cx="3526071" cy="5751335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93" t="233" r="27571" b="462"/>
              <a:stretch/>
            </p:blipFill>
            <p:spPr>
              <a:xfrm>
                <a:off x="-1288029" y="-5604914"/>
                <a:ext cx="2938550" cy="5752355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05" t="280" r="25866" b="417"/>
              <a:stretch/>
            </p:blipFill>
            <p:spPr>
              <a:xfrm>
                <a:off x="1650521" y="-5604914"/>
                <a:ext cx="2705100" cy="5752355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54" t="695" r="9651"/>
              <a:stretch/>
            </p:blipFill>
            <p:spPr>
              <a:xfrm>
                <a:off x="6837436" y="-5604915"/>
                <a:ext cx="4381500" cy="5752356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05" t="493" r="22231" b="203"/>
              <a:stretch/>
            </p:blipFill>
            <p:spPr>
              <a:xfrm>
                <a:off x="4336196" y="-5604915"/>
                <a:ext cx="3009900" cy="5752356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 flipH="1" flipV="1">
                <a:off x="-7359812" y="-5603898"/>
                <a:ext cx="2644431" cy="5751337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-7180713" y="-384637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4</a:t>
                </a:r>
                <a:endParaRPr lang="en-US" sz="9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181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467904" y="-14116085"/>
            <a:ext cx="9649472" cy="33769999"/>
            <a:chOff x="1467904" y="-14116085"/>
            <a:chExt cx="9649472" cy="33769999"/>
          </a:xfrm>
        </p:grpSpPr>
        <p:grpSp>
          <p:nvGrpSpPr>
            <p:cNvPr id="8" name="Group 7"/>
            <p:cNvGrpSpPr/>
            <p:nvPr/>
          </p:nvGrpSpPr>
          <p:grpSpPr>
            <a:xfrm>
              <a:off x="1470547" y="12795914"/>
              <a:ext cx="9646828" cy="6858000"/>
              <a:chOff x="-2681507" y="213500"/>
              <a:chExt cx="9646828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79" r="26679"/>
              <a:stretch/>
            </p:blipFill>
            <p:spPr>
              <a:xfrm>
                <a:off x="3479415" y="213500"/>
                <a:ext cx="3485906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48" r="26348" b="353"/>
              <a:stretch/>
            </p:blipFill>
            <p:spPr>
              <a:xfrm>
                <a:off x="37499" y="237203"/>
                <a:ext cx="3535402" cy="6833827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 flipH="1" flipV="1">
                <a:off x="-2681507" y="213500"/>
                <a:ext cx="2865477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-2279469" y="285767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5</a:t>
                </a:r>
                <a:endParaRPr lang="en-US" sz="96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467904" y="-14116085"/>
              <a:ext cx="9649471" cy="6858000"/>
              <a:chOff x="-2686792" y="-6644500"/>
              <a:chExt cx="9649471" cy="6858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57" r="31178"/>
              <a:stretch/>
            </p:blipFill>
            <p:spPr>
              <a:xfrm>
                <a:off x="4108609" y="-6644500"/>
                <a:ext cx="2854070" cy="6858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52" r="27852"/>
              <a:stretch/>
            </p:blipFill>
            <p:spPr>
              <a:xfrm>
                <a:off x="952699" y="-6644500"/>
                <a:ext cx="3347602" cy="6858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 flipH="1" flipV="1">
                <a:off x="-2686792" y="-6644500"/>
                <a:ext cx="3848825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-2279469" y="-40003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1</a:t>
                </a:r>
                <a:endParaRPr lang="en-US" sz="9600" b="1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470546" y="-7258085"/>
              <a:ext cx="9646829" cy="6860853"/>
              <a:chOff x="-2202873" y="-16347300"/>
              <a:chExt cx="9646829" cy="686085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24" r="24425"/>
              <a:stretch/>
            </p:blipFill>
            <p:spPr>
              <a:xfrm>
                <a:off x="4235734" y="-16347300"/>
                <a:ext cx="3208222" cy="6858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11" r="26711"/>
              <a:stretch/>
            </p:blipFill>
            <p:spPr>
              <a:xfrm>
                <a:off x="735363" y="-16344447"/>
                <a:ext cx="3520184" cy="6858000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 flipH="1" flipV="1">
                <a:off x="-2202873" y="-16347300"/>
                <a:ext cx="2944635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884678" y="-137031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2</a:t>
                </a:r>
                <a:endParaRPr lang="en-US" sz="9600" b="1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470546" y="-400556"/>
              <a:ext cx="9646830" cy="6392140"/>
              <a:chOff x="-2200232" y="-9489301"/>
              <a:chExt cx="9646830" cy="639214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25" r="16271"/>
              <a:stretch/>
            </p:blipFill>
            <p:spPr>
              <a:xfrm>
                <a:off x="3576708" y="-9489300"/>
                <a:ext cx="3869890" cy="639213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55" r="28391"/>
              <a:stretch/>
            </p:blipFill>
            <p:spPr>
              <a:xfrm>
                <a:off x="328045" y="-9489300"/>
                <a:ext cx="3271700" cy="6392139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 flipH="1" flipV="1">
                <a:off x="-2200232" y="-9489301"/>
                <a:ext cx="2528275" cy="6392139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-1884678" y="-68451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3</a:t>
                </a:r>
                <a:endParaRPr lang="en-US" sz="9600" b="1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467904" y="5991114"/>
              <a:ext cx="9649471" cy="6858940"/>
              <a:chOff x="-2575931" y="-6353046"/>
              <a:chExt cx="9649471" cy="685894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34" r="15574"/>
              <a:stretch/>
            </p:blipFill>
            <p:spPr>
              <a:xfrm>
                <a:off x="2787290" y="-6353046"/>
                <a:ext cx="4286250" cy="6858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14" r="30514"/>
              <a:stretch/>
            </p:blipFill>
            <p:spPr>
              <a:xfrm>
                <a:off x="-51742" y="-6353046"/>
                <a:ext cx="2925892" cy="6858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H="1" flipV="1">
                <a:off x="-2575931" y="-6353046"/>
                <a:ext cx="2533560" cy="685894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2255091" y="-3534469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4</a:t>
                </a:r>
                <a:endParaRPr lang="en-US" sz="9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845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0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9406" y="0"/>
            <a:ext cx="5826374" cy="6858000"/>
            <a:chOff x="4639406" y="0"/>
            <a:chExt cx="5826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4639406" y="0"/>
              <a:ext cx="291318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7552594" y="0"/>
              <a:ext cx="291318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1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40323" y="208987"/>
            <a:ext cx="10136975" cy="6710559"/>
            <a:chOff x="-240323" y="208987"/>
            <a:chExt cx="10136975" cy="6710559"/>
          </a:xfrm>
        </p:grpSpPr>
        <p:grpSp>
          <p:nvGrpSpPr>
            <p:cNvPr id="4" name="Group 3"/>
            <p:cNvGrpSpPr/>
            <p:nvPr/>
          </p:nvGrpSpPr>
          <p:grpSpPr>
            <a:xfrm>
              <a:off x="-240323" y="208987"/>
              <a:ext cx="9393115" cy="6710559"/>
              <a:chOff x="2028092" y="73720"/>
              <a:chExt cx="9393115" cy="671055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1" t="1075" r="29481" b="1075"/>
              <a:stretch/>
            </p:blipFill>
            <p:spPr>
              <a:xfrm>
                <a:off x="2028092" y="73720"/>
                <a:ext cx="4056184" cy="671055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5" r="19385"/>
              <a:stretch/>
            </p:blipFill>
            <p:spPr>
              <a:xfrm>
                <a:off x="6084276" y="73720"/>
                <a:ext cx="5336931" cy="671055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/>
            <p:cNvCxnSpPr/>
            <p:nvPr/>
          </p:nvCxnSpPr>
          <p:spPr>
            <a:xfrm flipV="1">
              <a:off x="5310554" y="4114800"/>
              <a:ext cx="2233246" cy="13276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967653" y="1230919"/>
              <a:ext cx="2458915" cy="16763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63174">
              <a:off x="6668058" y="2613683"/>
              <a:ext cx="3228594" cy="2483483"/>
            </a:xfrm>
            <a:prstGeom prst="arc">
              <a:avLst>
                <a:gd name="adj1" fmla="val 17536891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10754" y="3222849"/>
              <a:ext cx="2817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Coronal tilt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76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r="5399"/>
          <a:stretch/>
        </p:blipFill>
        <p:spPr>
          <a:xfrm>
            <a:off x="3059723" y="0"/>
            <a:ext cx="7411915" cy="6710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r="42764"/>
          <a:stretch/>
        </p:blipFill>
        <p:spPr>
          <a:xfrm>
            <a:off x="129987" y="-1"/>
            <a:ext cx="2929736" cy="67105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932485" y="4448908"/>
            <a:ext cx="2233246" cy="1327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41985" y="1427286"/>
            <a:ext cx="2458915" cy="16763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3463174">
            <a:off x="6492211" y="2833491"/>
            <a:ext cx="3228594" cy="2483483"/>
          </a:xfrm>
          <a:prstGeom prst="arc">
            <a:avLst>
              <a:gd name="adj1" fmla="val 17536891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3603" y="3472875"/>
            <a:ext cx="281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Coronal tilt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082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14487" r="20586" b="14487"/>
          <a:stretch/>
        </p:blipFill>
        <p:spPr>
          <a:xfrm>
            <a:off x="2177561" y="1608992"/>
            <a:ext cx="5142920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2620108" y="167054"/>
            <a:ext cx="6273312" cy="5581070"/>
            <a:chOff x="2620108" y="167054"/>
            <a:chExt cx="6273312" cy="5581070"/>
          </a:xfrm>
        </p:grpSpPr>
        <p:grpSp>
          <p:nvGrpSpPr>
            <p:cNvPr id="60" name="Group 59"/>
            <p:cNvGrpSpPr/>
            <p:nvPr/>
          </p:nvGrpSpPr>
          <p:grpSpPr>
            <a:xfrm>
              <a:off x="2620108" y="167054"/>
              <a:ext cx="2787161" cy="5187461"/>
              <a:chOff x="2620108" y="167054"/>
              <a:chExt cx="2787161" cy="5187461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2694842" y="3686224"/>
                <a:ext cx="2281604" cy="166829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2620108" y="167054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" name="Straight Arrow Connector 13"/>
              <p:cNvCxnSpPr/>
              <p:nvPr/>
            </p:nvCxnSpPr>
            <p:spPr>
              <a:xfrm flipH="1">
                <a:off x="3217985" y="2628898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3903785" y="2602519"/>
                <a:ext cx="26376" cy="194310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4642338" y="2658203"/>
                <a:ext cx="11723" cy="241495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235569" y="2734408"/>
                <a:ext cx="2154116" cy="12660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845172" y="3552189"/>
                <a:ext cx="1553305" cy="92973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586651" y="4563208"/>
                <a:ext cx="820618" cy="52314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6106258" y="167054"/>
              <a:ext cx="2787162" cy="4217380"/>
              <a:chOff x="7323992" y="196358"/>
              <a:chExt cx="2787162" cy="42173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323992" y="4000500"/>
                <a:ext cx="2765181" cy="4132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7354765" y="196358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H="1">
                <a:off x="7952642" y="2658202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8660423" y="2631823"/>
                <a:ext cx="4395" cy="15796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9388719" y="2687507"/>
                <a:ext cx="1466" cy="162951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7970226" y="2716823"/>
                <a:ext cx="646236" cy="131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634046" y="2681654"/>
                <a:ext cx="756139" cy="153645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9388719" y="2743200"/>
                <a:ext cx="722435" cy="154524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350040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a</a:t>
              </a:r>
              <a:endParaRPr lang="en-US" sz="4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8633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75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35383</TotalTime>
  <Words>461</Words>
  <Application>Microsoft Office PowerPoint</Application>
  <PresentationFormat>Widescreen</PresentationFormat>
  <Paragraphs>186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152</cp:revision>
  <dcterms:created xsi:type="dcterms:W3CDTF">2017-11-30T16:46:09Z</dcterms:created>
  <dcterms:modified xsi:type="dcterms:W3CDTF">2018-04-22T00:42:01Z</dcterms:modified>
</cp:coreProperties>
</file>